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82" autoAdjust="0"/>
    <p:restoredTop sz="94660"/>
  </p:normalViewPr>
  <p:slideViewPr>
    <p:cSldViewPr snapToGrid="0">
      <p:cViewPr varScale="1">
        <p:scale>
          <a:sx n="90" d="100"/>
          <a:sy n="90" d="100"/>
        </p:scale>
        <p:origin x="20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gif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5A2DF9-3384-4DF7-8289-DA197368C1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635000">
            <a:solidFill>
              <a:srgbClr val="E84A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B71D6-48CD-4D87-8335-1852F7DDBF74}"/>
              </a:ext>
            </a:extLst>
          </p:cNvPr>
          <p:cNvSpPr txBox="1"/>
          <p:nvPr/>
        </p:nvSpPr>
        <p:spPr>
          <a:xfrm rot="606815">
            <a:off x="-1079200" y="-569645"/>
            <a:ext cx="3673310" cy="754697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6981F6-33D9-4A2D-A507-0EC06D88C4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3647" y="2383691"/>
            <a:ext cx="9093646" cy="1466831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Title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E1D6D-B9DD-4168-A762-21B30DB18865}"/>
              </a:ext>
            </a:extLst>
          </p:cNvPr>
          <p:cNvCxnSpPr>
            <a:cxnSpLocks/>
          </p:cNvCxnSpPr>
          <p:nvPr/>
        </p:nvCxnSpPr>
        <p:spPr>
          <a:xfrm flipH="1">
            <a:off x="1863632" y="-365760"/>
            <a:ext cx="1375236" cy="7606971"/>
          </a:xfrm>
          <a:prstGeom prst="line">
            <a:avLst/>
          </a:prstGeom>
          <a:ln w="317500">
            <a:solidFill>
              <a:srgbClr val="E84A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03A5-DC4C-4AD1-96D3-486EAE243A15}"/>
              </a:ext>
            </a:extLst>
          </p:cNvPr>
          <p:cNvSpPr/>
          <p:nvPr/>
        </p:nvSpPr>
        <p:spPr>
          <a:xfrm>
            <a:off x="-301062" y="201281"/>
            <a:ext cx="339235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Kwiat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Quantum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Information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Group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60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31505-DC2B-49FE-90D0-472DE7E9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792B6-A129-4CE7-8F4A-31988642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D85836-EF0A-494E-BC2F-85A0C74C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33CE3E-E424-4655-B04D-9D23DC9728B7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E6D533-80CD-4C3B-A041-7B27DF2FF6E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F3EADFD7-303D-4244-9F27-A8320FD8908F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BA9DE6AA-0EAE-42B6-9472-057C01E714F8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52783DE4-BBF3-4753-AF19-A5E05BB2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0BF5D-AC7B-47D5-A361-22E002159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6752-5F9F-4CBD-8435-1C7DC073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AE2A0-35D4-4412-BCC1-334201CC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8699-5FD2-412A-81B2-57B910ADF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C4E124-F0FD-4C60-8B98-EB8228EC94A0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62F31-EBE9-4DC0-BB97-89CC77A1B819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DD5460F7-0D56-4727-9E6A-77E72C5A8391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B8F58D3B-E52A-4812-B9A9-4D18894F54DE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E2EAE54B-3C9E-4F08-99CC-4DBD84EF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288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6C303-3ACE-49C2-87B3-4E9E36860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0B58A-990F-4AB7-A258-23C90CF4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66CDD-E961-42B1-BAFD-3A17776E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870C-F64F-4800-9DCD-FE180204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844C4-CF8B-4442-B61C-7DB41CDB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4DD056-502E-4E40-AB8F-AEED9A7AFE93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3E4C11-5D5F-4EDE-9C30-C8094E6D130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70149381-5263-40AA-9973-420C7E8AC7F7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77DA4B1-E896-4D9A-8F40-CD6D85F8FCC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CB2644-1C66-42DA-BD24-24074975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2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EA9B9-6538-481C-90F1-9D410D4B3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57222-4564-40A9-A711-A97EE5DC4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C0B14-86A1-4F4F-8174-7A92010EF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008D3B-6BF9-4972-A910-F94A6A2A7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29B29A-9D06-44EE-ABEC-1709B7B5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30618-1B07-4AD1-8F84-747D11FEE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6C5269-2138-4DB5-AA72-5EE9CFA6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EB49F3-5BE2-43F4-92D4-AD3992B49ECD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19D6264-A766-40A2-BB55-D3C00FE1CB8B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06549062-33E3-4826-A1BC-C557AB51D698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0065906B-C299-4FBA-8240-086AF60D65B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8FAE8FD-E07A-496E-9B64-3B71F6B5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6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0F31-0D7A-4359-9098-0C9F0F10F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661F-F0E2-479F-B370-89377D834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372AD-1324-491E-9146-C2E0322B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D164B-78A9-41F0-9921-4345FFB1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4002-E678-4B31-ADE4-EBAD5E8E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8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679F7-3E54-42FB-BA7A-035AF5F4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73BD-B418-4E3C-BD24-984547BEA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09997-B14A-4E81-81F1-BAE8FE61245A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EC67D-CDE6-422D-AE3F-849D6DFB8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DCA3D-21F5-4DBF-B82A-ECB945A78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9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F242E-CF23-0741-B2F0-68C88456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of Light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8005D-393A-534A-8F41-7B07799EC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701" y="2320658"/>
            <a:ext cx="3451303" cy="36670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646CA8-58AF-904C-B5C0-738804EE339E}"/>
              </a:ext>
            </a:extLst>
          </p:cNvPr>
          <p:cNvSpPr txBox="1"/>
          <p:nvPr/>
        </p:nvSpPr>
        <p:spPr>
          <a:xfrm>
            <a:off x="661012" y="1984377"/>
            <a:ext cx="60372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Well polarized light can be described on the Poincare/Bloch sphere as shown to the right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Ideally, this polarization state should not change during the trip to library and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Stress on the fiber can cause this polarization to change dynamically with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Temperature fluctuations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Vibrations from traffic, etc.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9DFD0E-2A1A-4844-985D-0CC2F089B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451" y="4797156"/>
            <a:ext cx="3048000" cy="171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B5B169-A35A-C44B-838C-A6AE24E33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287" y="2557897"/>
            <a:ext cx="2208346" cy="28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05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F512-BF0C-7344-9FB2-BBA576658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Measurement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0558AE-D26D-5649-8A00-D4D3DF001E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221" b="91545"/>
          <a:stretch/>
        </p:blipFill>
        <p:spPr>
          <a:xfrm>
            <a:off x="6263985" y="1683160"/>
            <a:ext cx="5332962" cy="46311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2B48F3-7D17-9F42-83F3-DE3038F97C6F}"/>
              </a:ext>
            </a:extLst>
          </p:cNvPr>
          <p:cNvSpPr txBox="1"/>
          <p:nvPr/>
        </p:nvSpPr>
        <p:spPr>
          <a:xfrm>
            <a:off x="517792" y="1916935"/>
            <a:ext cx="41697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Already have measurements to Rantoul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Utilize a polarization analyzer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93CB01-AA0E-604D-85DE-2E1A6EB02245}"/>
              </a:ext>
            </a:extLst>
          </p:cNvPr>
          <p:cNvSpPr txBox="1"/>
          <p:nvPr/>
        </p:nvSpPr>
        <p:spPr>
          <a:xfrm>
            <a:off x="517791" y="2840265"/>
            <a:ext cx="15573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Consists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Waveplates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DC4ED8-49F0-D646-9C05-CBA4E294B559}"/>
              </a:ext>
            </a:extLst>
          </p:cNvPr>
          <p:cNvCxnSpPr/>
          <p:nvPr/>
        </p:nvCxnSpPr>
        <p:spPr>
          <a:xfrm flipH="1">
            <a:off x="8487553" y="4886325"/>
            <a:ext cx="685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841A8C-1111-7945-93C2-7D60FCEBF951}"/>
              </a:ext>
            </a:extLst>
          </p:cNvPr>
          <p:cNvCxnSpPr>
            <a:cxnSpLocks/>
          </p:cNvCxnSpPr>
          <p:nvPr/>
        </p:nvCxnSpPr>
        <p:spPr>
          <a:xfrm flipH="1" flipV="1">
            <a:off x="9173353" y="5466965"/>
            <a:ext cx="685801" cy="2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77C7FA-1A24-F047-A0EA-5E1B5384D318}"/>
              </a:ext>
            </a:extLst>
          </p:cNvPr>
          <p:cNvCxnSpPr>
            <a:cxnSpLocks/>
          </p:cNvCxnSpPr>
          <p:nvPr/>
        </p:nvCxnSpPr>
        <p:spPr>
          <a:xfrm flipV="1">
            <a:off x="8072438" y="5466965"/>
            <a:ext cx="614362" cy="562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857B99C-F38B-AE47-B152-E7C5AF59A2D2}"/>
              </a:ext>
            </a:extLst>
          </p:cNvPr>
          <p:cNvSpPr txBox="1"/>
          <p:nvPr/>
        </p:nvSpPr>
        <p:spPr>
          <a:xfrm>
            <a:off x="517790" y="3349661"/>
            <a:ext cx="2306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50:50 Beam splitter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8687A43-0462-4F46-A0F0-D9913F56EC9E}"/>
              </a:ext>
            </a:extLst>
          </p:cNvPr>
          <p:cNvCxnSpPr>
            <a:cxnSpLocks/>
          </p:cNvCxnSpPr>
          <p:nvPr/>
        </p:nvCxnSpPr>
        <p:spPr>
          <a:xfrm flipV="1">
            <a:off x="7110396" y="5457248"/>
            <a:ext cx="1103442" cy="877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C9D9FF3-6DB8-6F48-A538-98AB4A60A74B}"/>
              </a:ext>
            </a:extLst>
          </p:cNvPr>
          <p:cNvSpPr txBox="1"/>
          <p:nvPr/>
        </p:nvSpPr>
        <p:spPr>
          <a:xfrm>
            <a:off x="517789" y="3578929"/>
            <a:ext cx="2784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Polarizing Beam Splitters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EDFCFF-38F9-4B4C-B72B-39F2D0A73922}"/>
              </a:ext>
            </a:extLst>
          </p:cNvPr>
          <p:cNvCxnSpPr/>
          <p:nvPr/>
        </p:nvCxnSpPr>
        <p:spPr>
          <a:xfrm>
            <a:off x="7110396" y="4686925"/>
            <a:ext cx="0" cy="509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E63E578-CD26-9E43-ABC3-786AEA17084F}"/>
              </a:ext>
            </a:extLst>
          </p:cNvPr>
          <p:cNvCxnSpPr>
            <a:cxnSpLocks/>
          </p:cNvCxnSpPr>
          <p:nvPr/>
        </p:nvCxnSpPr>
        <p:spPr>
          <a:xfrm>
            <a:off x="7662117" y="4432227"/>
            <a:ext cx="5517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2BD500D-DFE5-124E-846F-F6E8E16523F8}"/>
              </a:ext>
            </a:extLst>
          </p:cNvPr>
          <p:cNvSpPr txBox="1"/>
          <p:nvPr/>
        </p:nvSpPr>
        <p:spPr>
          <a:xfrm>
            <a:off x="517788" y="3812440"/>
            <a:ext cx="1380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Detectors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58F599C-C935-CB43-9349-3C8435C2F7FC}"/>
              </a:ext>
            </a:extLst>
          </p:cNvPr>
          <p:cNvCxnSpPr/>
          <p:nvPr/>
        </p:nvCxnSpPr>
        <p:spPr>
          <a:xfrm>
            <a:off x="5600700" y="5196321"/>
            <a:ext cx="942975" cy="104342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779DC0-90BB-B741-A98F-2363AAEADBF8}"/>
              </a:ext>
            </a:extLst>
          </p:cNvPr>
          <p:cNvCxnSpPr/>
          <p:nvPr/>
        </p:nvCxnSpPr>
        <p:spPr>
          <a:xfrm>
            <a:off x="6095998" y="5690995"/>
            <a:ext cx="942975" cy="104342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5719F1B-F075-274F-914D-288115E01130}"/>
              </a:ext>
            </a:extLst>
          </p:cNvPr>
          <p:cNvCxnSpPr>
            <a:cxnSpLocks/>
          </p:cNvCxnSpPr>
          <p:nvPr/>
        </p:nvCxnSpPr>
        <p:spPr>
          <a:xfrm flipH="1">
            <a:off x="8300372" y="3578929"/>
            <a:ext cx="872981" cy="35545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396C82-BD03-9A49-AEC6-8B06B2C1D5AD}"/>
              </a:ext>
            </a:extLst>
          </p:cNvPr>
          <p:cNvCxnSpPr>
            <a:cxnSpLocks/>
          </p:cNvCxnSpPr>
          <p:nvPr/>
        </p:nvCxnSpPr>
        <p:spPr>
          <a:xfrm flipH="1">
            <a:off x="8851158" y="4153177"/>
            <a:ext cx="702823" cy="305018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43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6" grpId="0"/>
      <p:bldP spid="19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BDC6-4152-A843-9550-5DDD3649E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Rantoul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D745F6-B3CB-384B-9820-DB49E331B1B0}"/>
              </a:ext>
            </a:extLst>
          </p:cNvPr>
          <p:cNvSpPr txBox="1"/>
          <p:nvPr/>
        </p:nvSpPr>
        <p:spPr>
          <a:xfrm>
            <a:off x="657225" y="1914525"/>
            <a:ext cx="5972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are able to reconstruct the state from the data we get from the analyzer</a:t>
            </a:r>
          </a:p>
        </p:txBody>
      </p:sp>
      <p:pic>
        <p:nvPicPr>
          <p:cNvPr id="1026" name="Picture 2" descr="https://lh4.googleusercontent.com/vptm1FaR5YmrFF3F6LBPPwIEJD97ct6Pda9vq3f-UO1sh4GEVBUZqcyZX9pS0EfTpuSCZhYOioUH5whvhUNY20dp99o9JZs0FGO2loIeJ7oCEjbQDsjctsoPYy1ze4Vww6vw9W7_-f5jy1m_935VTd9E0w6h8N3xPh2TvhMMIYfzIx_19CoW9CjrEBFN2w">
            <a:extLst>
              <a:ext uri="{FF2B5EF4-FFF2-40B4-BE49-F238E27FC236}">
                <a16:creationId xmlns:a16="http://schemas.microsoft.com/office/drawing/2014/main" id="{892BB36E-85FE-3F40-AE5C-5D42B5CD6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697" y="1200184"/>
            <a:ext cx="2574838" cy="2336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FA3A82-DDB8-FE47-BCE4-1A76A0651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137" y="3328988"/>
            <a:ext cx="5293518" cy="3529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5D15BF-8FDA-854D-B02C-AC53510763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343275"/>
            <a:ext cx="5272087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65819"/>
      </p:ext>
    </p:extLst>
  </p:cSld>
  <p:clrMapOvr>
    <a:masterClrMapping/>
  </p:clrMapOvr>
</p:sld>
</file>

<file path=ppt/theme/theme1.xml><?xml version="1.0" encoding="utf-8"?>
<a:theme xmlns:a="http://schemas.openxmlformats.org/drawingml/2006/main" name="kwiat ppt theme mark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 theme 5" id="{4D9C38F1-2FB3-4349-9079-F7662BB3D459}" vid="{3411971D-0012-4593-9AB6-285C732F71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kwiat ppt theme mark 1</Template>
  <TotalTime>104</TotalTime>
  <Words>96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kwiat ppt theme mark 1</vt:lpstr>
      <vt:lpstr>Polarization of Light</vt:lpstr>
      <vt:lpstr>Polarization Measurement</vt:lpstr>
      <vt:lpstr>Rantoul Data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[Insert Your Name]’s Update</dc:title>
  <dc:creator>Colin Lualdi</dc:creator>
  <cp:lastModifiedBy>Keshav Kapoor</cp:lastModifiedBy>
  <cp:revision>8</cp:revision>
  <dcterms:created xsi:type="dcterms:W3CDTF">2021-07-22T15:48:38Z</dcterms:created>
  <dcterms:modified xsi:type="dcterms:W3CDTF">2023-01-31T23:12:37Z</dcterms:modified>
</cp:coreProperties>
</file>

<file path=docProps/thumbnail.jpeg>
</file>